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4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2DB6F9-0A95-4F96-A156-80665E346C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39CCF97-A741-3067-76CE-96CB29379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01BAA7-7CAA-84F4-B8B0-E59FBDB7C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1F87F3-248E-8B2C-FEFE-2BB3D071D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927196-51FD-D527-E095-C79246014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79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C10876-401A-947B-7057-1A38A5731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8474284-D27F-7DF9-E1B8-B27A76DB3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CFE0FA-D039-DECA-D3E5-E23A7B1E5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7C61D6-C4D8-AABD-8A2F-FF454C66C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782AC2-C935-FCF1-63EA-8FDEE432D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485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3A44603-FB30-906B-2F5C-7192902C33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908514-5DA1-EC80-13BD-2B7B5BC47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12E82F-E464-63B7-A27A-64E36C613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B1F420-1AC1-FF87-B1F6-EE11DD6C3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68CFF6-015D-19E5-985C-EF327FFC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9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F4A47-C8DB-A8DD-2054-99956B0E5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93C600-C693-4BE2-1650-0C27D2D8F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F4BF2A-55A8-411A-7430-5186CBBA1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F2F75C-442F-9648-87EA-E51947B09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1C8D08-D5EC-909F-BE7F-5FB211412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97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5107F7-9820-C1B7-9AE6-65BE6A13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B9923D-7811-657B-C3BE-CBF95503E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58A715-8A33-7C55-1BC7-A16E416AC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D4B9BA-DDCF-1F90-23F0-1EA98F353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20749B-055C-C603-3CC1-AA31D4A5C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516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8F96E1-20DE-9B53-6017-0AB4D5B03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F88596-41C6-6619-B069-F698F3CE96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2150F09-6613-0E0B-EC44-53599D6360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DF8D49-F837-DEE4-5151-2C06950DA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C6172E-47D8-DB34-5D94-69467FDCC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17B7EB-8641-30AD-7EBF-7F20DFD25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3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9CE7B-617C-21FE-DA0B-FF543A861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721239-9BFE-7E83-AED6-7373DBE90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2845B90-8671-7E48-0DC4-0C111C98D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2DEB529-577C-ED59-7244-88ABF77812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146D546-B273-7F9A-F708-E87547EC79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7442038-9DBD-52A4-3B68-B19396705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1B062AA-B085-5D84-021C-EDE0D729C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3B50762-5552-913F-7F9C-552E9B4CD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25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49D12-95A9-D0BC-661E-0B96863AD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52EDBB9-1F9E-E046-7B5A-43BE3B70A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3117C09-DC0A-D5D7-9E87-690421B34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D6D4260-452E-7A79-895D-E84AA8F5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439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07B225-8D82-9903-5B4D-FF83B017A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3C694CA-7866-EF8A-5FC2-2D0C1D207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726486-A51C-80A2-98F4-95A1CF184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635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796B77-93B5-61E6-31C6-252E5FF8C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0899BF-B101-6747-E8BE-97C3B9CB4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104395-0652-2653-D072-F82D912FD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A06826-80A8-C5DD-13D2-9FDE35775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4B9F8E-C5D3-BA53-DC59-5769B349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2976FE-D95D-B72C-A3DF-4FB88DF85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2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9DED9D-50F2-F677-BCCF-0A0DE902C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9E73079-B75D-8DA8-5864-42EC417609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AC36F74-5696-AA44-7768-818B34D06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BBA3A5-780A-8E99-41CF-FAF49E397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812832-D6BE-5E9F-FCB0-9DA8578EC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3EBB2F-29C4-5588-70EE-849BC5CE1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9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8401A71-295A-8AF2-16E3-489F445B4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F0F7DC-90C5-5A27-125D-BC95FF1D8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A96EF2-CC37-4BF2-489C-850FDBC1B7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17C69A-C9D5-41F3-AE92-F8C7C9C54172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D6F1CA-4D91-935C-5F2B-79E279F4D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CDE534-2572-F7B4-2050-02FF8DD10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89704B-7E9C-48CB-B8DE-1239EF1B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6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F609FF9A-4FCE-468E-A86A-C9AB525EA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021E12D4-3A88-428D-8E5E-AF1AFD923D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B4162B42-0812-2901-3A69-8DCAAE6D98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8200" y="914402"/>
            <a:ext cx="10515600" cy="2985923"/>
          </a:xfrm>
        </p:spPr>
        <p:txBody>
          <a:bodyPr>
            <a:normAutofit/>
          </a:bodyPr>
          <a:lstStyle/>
          <a:p>
            <a:r>
              <a:rPr kumimoji="1" lang="ja-JP" altLang="en-US" sz="5200" dirty="0">
                <a:solidFill>
                  <a:srgbClr val="FFFFFF"/>
                </a:solidFill>
              </a:rPr>
              <a:t>希望する研究室・職業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38200" y="4072040"/>
            <a:ext cx="10515600" cy="1384310"/>
          </a:xfrm>
        </p:spPr>
        <p:txBody>
          <a:bodyPr>
            <a:normAutofit/>
          </a:bodyPr>
          <a:lstStyle/>
          <a:p>
            <a:r>
              <a:rPr kumimoji="1" lang="ja-JP" altLang="en-US">
                <a:solidFill>
                  <a:srgbClr val="FFFFFF"/>
                </a:solidFill>
              </a:rPr>
              <a:t>サンプル　</a:t>
            </a:r>
            <a:r>
              <a:rPr kumimoji="1" lang="en-US" altLang="ja-JP">
                <a:solidFill>
                  <a:srgbClr val="FFFFFF"/>
                </a:solidFill>
              </a:rPr>
              <a:t>J23555</a:t>
            </a:r>
            <a:r>
              <a:rPr kumimoji="1" lang="ja-JP" altLang="en-US">
                <a:solidFill>
                  <a:srgbClr val="FFFFFF"/>
                </a:solidFill>
              </a:rPr>
              <a:t>　安岡広志</a:t>
            </a:r>
          </a:p>
        </p:txBody>
      </p:sp>
    </p:spTree>
    <p:extLst>
      <p:ext uri="{BB962C8B-B14F-4D97-AF65-F5344CB8AC3E}">
        <p14:creationId xmlns:p14="http://schemas.microsoft.com/office/powerpoint/2010/main" val="176767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　希望する研究室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・ゲーム・</a:t>
            </a:r>
            <a:r>
              <a:rPr lang="en-US" altLang="ja-JP" dirty="0"/>
              <a:t>CG</a:t>
            </a:r>
            <a:r>
              <a:rPr lang="ja-JP" altLang="en-US" dirty="0"/>
              <a:t>・</a:t>
            </a:r>
            <a:r>
              <a:rPr lang="en-US" altLang="ja-JP" dirty="0"/>
              <a:t>Web</a:t>
            </a:r>
            <a:r>
              <a:rPr lang="ja-JP" altLang="en-US" dirty="0"/>
              <a:t>デザイン研究室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・映像・音響研究室</a:t>
            </a: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希望する職業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・アニメやゲームに関する職業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2711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希望する研究室１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ゲーム・</a:t>
            </a:r>
            <a:r>
              <a:rPr kumimoji="1" lang="en-US" altLang="ja-JP" dirty="0"/>
              <a:t>CG</a:t>
            </a:r>
            <a:r>
              <a:rPr kumimoji="1" lang="ja-JP" altLang="en-US" dirty="0"/>
              <a:t>・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デザイン研究室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理由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自己実現を可能とするゲーム制作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3DCG</a:t>
            </a:r>
            <a:r>
              <a:rPr lang="ja-JP" altLang="en-US" dirty="0"/>
              <a:t>に興味がある。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すでに制作はしているが、より実践的な研究を希望する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5814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希望する研究室２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映像・音響研究室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理由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映像作成のなかで、編集など興味があるから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願いとして、円谷プロに入りたい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157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希望する職業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アニメやゲーム関連の仕事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理由</a:t>
            </a:r>
            <a:endParaRPr lang="en-US" altLang="ja-JP" dirty="0"/>
          </a:p>
          <a:p>
            <a:r>
              <a:rPr kumimoji="1" lang="ja-JP" altLang="en-US" dirty="0"/>
              <a:t>希望として、</a:t>
            </a:r>
            <a:r>
              <a:rPr kumimoji="1" lang="en-US" altLang="ja-JP" dirty="0"/>
              <a:t>CG</a:t>
            </a:r>
            <a:r>
              <a:rPr kumimoji="1" lang="ja-JP" altLang="en-US" dirty="0"/>
              <a:t>デザイナーとして</a:t>
            </a:r>
            <a:endParaRPr kumimoji="1" lang="en-US" altLang="ja-JP" dirty="0"/>
          </a:p>
          <a:p>
            <a:r>
              <a:rPr kumimoji="1" lang="ja-JP" altLang="en-US" dirty="0"/>
              <a:t>バンダイナムコ、カプコンに挑戦したい</a:t>
            </a:r>
          </a:p>
        </p:txBody>
      </p:sp>
    </p:spTree>
    <p:extLst>
      <p:ext uri="{BB962C8B-B14F-4D97-AF65-F5344CB8AC3E}">
        <p14:creationId xmlns:p14="http://schemas.microsoft.com/office/powerpoint/2010/main" val="863499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131</Words>
  <Application>Microsoft Office PowerPoint</Application>
  <PresentationFormat>ワイド画面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Office テーマ</vt:lpstr>
      <vt:lpstr>希望する研究室・職業</vt:lpstr>
      <vt:lpstr>PowerPoint プレゼンテーション</vt:lpstr>
      <vt:lpstr>希望する研究室１</vt:lpstr>
      <vt:lpstr>希望する研究室２</vt:lpstr>
      <vt:lpstr>希望する職業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希望する研究室・職業</dc:title>
  <dc:creator>tuisuser</dc:creator>
  <cp:lastModifiedBy>hiroshi yasuoka</cp:lastModifiedBy>
  <cp:revision>4</cp:revision>
  <dcterms:created xsi:type="dcterms:W3CDTF">2018-04-25T02:00:48Z</dcterms:created>
  <dcterms:modified xsi:type="dcterms:W3CDTF">2024-05-14T23:06:01Z</dcterms:modified>
</cp:coreProperties>
</file>